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1D5A3-3B71-4AA3-928A-7BF837A3A0F9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8C7C9-920D-4FF5-9CF3-74142B62A3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399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94D6-1BEB-DDF4-7882-3D22E6E68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CBF51-B780-2FB2-1211-FE766D0D7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5AB7B-4F6C-143D-B073-3D53D8CF9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74C3-8B6E-4313-BC3F-3991A84CD73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9B40-35C7-822C-85C1-3676DB96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1E8EB-532D-12FD-259F-7C2D6009E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690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4BDBE-079C-7590-8EB7-9AC24198C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48316-C5A8-39B5-FC8E-2DB40D261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F1DDC-F2B2-F685-C603-53C4700CB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8D614-9453-493E-A21E-B318C1074F03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5979E-C524-10E4-D731-5004EA691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8CDD0-4460-4985-7D25-B31A1210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533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5EDAF-2F4B-0306-EAFD-F81906B37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38D21-02DC-1A53-5D40-AF72E55D0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41CC2-6508-0893-D8DE-E5C194C49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A72D-8D06-4C2E-BB28-615655B92469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E62EA-BED2-7DC0-8525-80C4432C3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46FEA-407E-E8F5-62C0-B7F4D87A8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716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D06B-93F8-C643-880C-954D58CF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236D5-184A-A128-16A8-C3AD02284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D9F44-6A3D-5D8F-D716-8C3DA433E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A6ADF-6372-1CD5-631A-F82852BC2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185E-BABE-467A-951F-16927B2F291C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E29FD-C629-D5F6-0ABC-489CA3644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33451-92C2-8594-FB9F-386BFE1B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34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66CEC-D24D-3FBD-F935-9A41A16CD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F6699-41BE-19CB-9392-B04D4B586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01BCF-8D2E-20AD-F50D-A7E74EC39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D0E0B0-CE95-7BA0-8FDA-6107A8B1B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E19685-3A76-C1E2-769A-9005AA1847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FAA6B0-A649-7F33-8568-0133D046F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311B5-D861-45BE-AC69-5A789F2BE07D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DF6915-8E9A-FC3D-36E1-89E0EA6F2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634207-7883-6E51-A1B5-222B5979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98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A2DA4-A736-AD19-CE2B-2AAF06AB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AC11F5-E068-FBDC-F359-CFF1DE21D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E8118-7B9D-4569-AEDE-27FB10491370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FCAA33-D584-8DD4-9F97-D0ED13296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F1DFF8-E5AE-53AA-BD7F-FE5024A6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952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824AE3-CC70-CEA2-2DC1-B7A32C65E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B673-E1AA-4A98-B4F2-B0F02C63A038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689965-3E0B-A877-A08F-92D78CC08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F5938-997F-A614-ECB8-F5993D113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1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C8464-8556-1759-DD51-E38EE5FBA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526E1-4F21-DD2E-3531-236647803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93018-CC5D-A351-3F6A-0E22FC8F8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4DA7B4-1F5B-F01D-DC4E-EA6142C9A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7212-B9B4-46C7-91F8-52FC6208582D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55C34-9693-4675-D350-42034C6EB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BC1B45-68E6-2A56-4F1B-3CBA76887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07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FBB99-26DA-438B-CA97-59B05F87C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82CCA8-2EE9-6D24-3DAC-FBEAED9E7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117F1-E7A4-5552-B6C0-3AEEF1C586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91D361-F4BB-E30E-42E3-3CC8106C9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43E8-9621-4A6D-A744-767E1683B4A7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970D3-A0C4-8617-AEA2-779CA9AA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B62AB-EFCB-D84C-1861-7B520E17B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463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2CC3-FCDB-A4A9-676E-476A5F469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6F16F5-61FF-F19D-37DA-6A990AB6B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6CDE9-43CB-2799-F2BA-AEA390C5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5962D-E0BB-4A50-9ED7-42A772A8D9F7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919AB-FBCE-2B9A-4D60-3C682582F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15F37-CB3D-CD37-4D10-6BD4926A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7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2A270F-81EB-7542-1FAD-15BD2544A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000E74-1596-5CD0-7A0A-7673C3FF3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78208-317E-1D50-6CD9-595328DC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8278B-7CD1-4629-8ECE-77374B238A2B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DE035-3EBA-EAAC-A1EB-ECFC2880A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9420-5A6D-3104-8217-88CAABE9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86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369AA5-8A3A-1642-FCEE-755407A2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EE86D-C068-27DB-EB91-E216CBE79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B9A8A-CA36-ED21-61FE-A8208E983F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C6495-1F38-43A9-9A5B-9EE4B04F0DAD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040A4-8690-253A-B0AE-EEC9A7333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1D6E5-6C0C-707E-5EA7-DC624BA26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E84DA-0521-42C6-82B2-59E28467DE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67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D27C8-819F-7DB8-90A6-D3183893A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0374" y="3554964"/>
            <a:ext cx="5831665" cy="2702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i="1" dirty="0">
                <a:latin typeface="Univers Condensed" panose="020B050602020205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 just what have President Trump and  Republicans done for the American people?</a:t>
            </a:r>
            <a:endParaRPr lang="en-US" sz="4000" dirty="0">
              <a:latin typeface="Univers Condensed" panose="020B050602020205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B6594D-CAE6-8DA4-D3E6-60A4FB1C3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89" y="678165"/>
            <a:ext cx="4575152" cy="243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4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FD160-95ED-26C7-B53B-52B18A03D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8139"/>
            <a:ext cx="10515600" cy="5525789"/>
          </a:xfrm>
        </p:spPr>
        <p:txBody>
          <a:bodyPr>
            <a:normAutofit fontScale="92500" lnSpcReduction="20000"/>
          </a:bodyPr>
          <a:lstStyle/>
          <a:p>
            <a:pPr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dirty="0"/>
              <a:t>  </a:t>
            </a:r>
            <a:r>
              <a:rPr lang="en-US" sz="3000" b="1" i="1" dirty="0"/>
              <a:t>SECURED THE BORDER </a:t>
            </a:r>
            <a:r>
              <a:rPr lang="en-US" sz="2400" i="1" dirty="0"/>
              <a:t>- illegal crossings lowest in half a century</a:t>
            </a:r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i="1" dirty="0"/>
              <a:t> </a:t>
            </a:r>
            <a:r>
              <a:rPr lang="en-US" sz="3000" b="1" i="1" dirty="0"/>
              <a:t>REVERSED MASS MIGRATION </a:t>
            </a:r>
            <a:r>
              <a:rPr lang="en-US" i="1" dirty="0"/>
              <a:t>- nearly 3 million illegal immigrants have left</a:t>
            </a:r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i="1" dirty="0"/>
              <a:t> </a:t>
            </a:r>
            <a:r>
              <a:rPr lang="en-US" sz="3000" b="1" i="1" dirty="0"/>
              <a:t>PASSED THE LAKEN RILEY ACT </a:t>
            </a:r>
            <a:r>
              <a:rPr lang="en-US" i="1" dirty="0"/>
              <a:t>- requires the detention of criminal illegal aliens </a:t>
            </a:r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i="1" dirty="0"/>
              <a:t> </a:t>
            </a:r>
            <a:r>
              <a:rPr lang="en-US" sz="3000" b="1" i="1" dirty="0"/>
              <a:t>REDUCED VIOLENT CRIME </a:t>
            </a:r>
            <a:r>
              <a:rPr lang="en-US" i="1" dirty="0"/>
              <a:t>- per the FBI, lowest rate in 126 years</a:t>
            </a:r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i="1" dirty="0"/>
              <a:t> </a:t>
            </a:r>
            <a:r>
              <a:rPr lang="en-US" sz="3000" b="1" i="1" dirty="0"/>
              <a:t>REDUCED DRUG RELATED DEATHS </a:t>
            </a:r>
            <a:r>
              <a:rPr lang="en-US" sz="2800" i="1" dirty="0"/>
              <a:t>-</a:t>
            </a:r>
            <a:r>
              <a:rPr lang="en-US" i="1" dirty="0"/>
              <a:t> 14% in 2025 and 12% in 2026</a:t>
            </a:r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i="1" dirty="0"/>
              <a:t> </a:t>
            </a:r>
            <a:r>
              <a:rPr lang="en-US" sz="3000" b="1" i="1" dirty="0"/>
              <a:t>PASSED THE SECURE AMERICA ACT</a:t>
            </a:r>
            <a:r>
              <a:rPr lang="en-US" sz="3000" i="1" dirty="0"/>
              <a:t> </a:t>
            </a:r>
            <a:r>
              <a:rPr lang="en-US" i="1" dirty="0"/>
              <a:t>- funds USCBP &amp; ICE long term </a:t>
            </a:r>
            <a:endParaRPr lang="en-US" b="1" i="1" dirty="0"/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i="1" dirty="0"/>
              <a:t> </a:t>
            </a:r>
            <a:r>
              <a:rPr lang="en-US" sz="3000" b="1" i="1" dirty="0"/>
              <a:t>MADE THE 2017 TAX CUTS PERMANENT </a:t>
            </a:r>
            <a:r>
              <a:rPr lang="en-US" i="1" dirty="0"/>
              <a:t>-</a:t>
            </a:r>
            <a:r>
              <a:rPr lang="en-US" b="1" i="1" dirty="0"/>
              <a:t> </a:t>
            </a:r>
            <a:r>
              <a:rPr lang="en-US" i="1" dirty="0"/>
              <a:t>The Big Beautiful Bill</a:t>
            </a:r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i="1" dirty="0"/>
              <a:t> </a:t>
            </a:r>
            <a:r>
              <a:rPr lang="en-US" sz="3000" b="1" i="1" dirty="0"/>
              <a:t>SHRANK FEDERAL WORKFORCE BY 12% </a:t>
            </a:r>
            <a:r>
              <a:rPr lang="en-US" b="1" i="1" dirty="0"/>
              <a:t>-</a:t>
            </a:r>
            <a:r>
              <a:rPr lang="en-US" i="1" dirty="0"/>
              <a:t> lowest level in 60 years</a:t>
            </a:r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i="1" dirty="0"/>
              <a:t> </a:t>
            </a:r>
            <a:r>
              <a:rPr lang="en-US" sz="3000" b="1" i="1" dirty="0"/>
              <a:t>REPEALED 646 REGULATORY ACTIONS </a:t>
            </a:r>
            <a:r>
              <a:rPr lang="en-US" i="1" dirty="0"/>
              <a:t>- including the EV Mandate</a:t>
            </a:r>
          </a:p>
          <a:p>
            <a:pPr marL="342900" lvl="1" indent="-342900" defTabSz="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b="1" i="1" dirty="0"/>
              <a:t> </a:t>
            </a:r>
            <a:r>
              <a:rPr lang="en-US" sz="3000" b="1" i="1" dirty="0"/>
              <a:t>BROUGHT 5 NEW NUCLEAR REACTORS ON LINE</a:t>
            </a:r>
            <a:r>
              <a:rPr lang="en-US" sz="3000" i="1" dirty="0"/>
              <a:t> </a:t>
            </a:r>
            <a:r>
              <a:rPr lang="en-US" i="1" dirty="0"/>
              <a:t>- completed July 4</a:t>
            </a:r>
            <a:r>
              <a:rPr lang="en-US" i="1" baseline="30000" dirty="0"/>
              <a:t>th</a:t>
            </a:r>
            <a:r>
              <a:rPr lang="en-US" i="1" dirty="0"/>
              <a:t> 2026</a:t>
            </a:r>
            <a:endParaRPr lang="en-US" b="1" i="1" dirty="0"/>
          </a:p>
          <a:p>
            <a:pPr marL="342900" lvl="1" indent="-342900" defTabSz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US" sz="2800" b="1" dirty="0"/>
          </a:p>
          <a:p>
            <a:pPr marL="0" lvl="1" indent="0" defTabSz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2800" b="1" dirty="0"/>
          </a:p>
          <a:p>
            <a:pPr marL="342900" lvl="1" indent="-342900" defTabSz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63162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6D0BF-9D07-93B8-4C32-FBDB5B8B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5570"/>
            <a:ext cx="10515600" cy="586144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b="1" dirty="0"/>
              <a:t> </a:t>
            </a:r>
            <a:r>
              <a:rPr lang="en-US" b="1" i="1" dirty="0"/>
              <a:t>SECURED $18 TRILLION IN INVESTMENT COMMITMENTS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i="1" dirty="0"/>
              <a:t>Apple, Meta, NVIDIA, Micron, Hyandai, US Steel, Tawain Semiconductor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b="1" i="1" dirty="0"/>
              <a:t> RETURNED JOBS BACK TO THE US </a:t>
            </a:r>
            <a:r>
              <a:rPr lang="en-US" i="1" dirty="0"/>
              <a:t>-</a:t>
            </a:r>
            <a:r>
              <a:rPr lang="en-US" b="1" i="1" dirty="0"/>
              <a:t> </a:t>
            </a:r>
            <a:r>
              <a:rPr lang="en-US" i="1" dirty="0"/>
              <a:t>Ford, Toyota, GM &amp; Honda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i="1" dirty="0"/>
              <a:t> </a:t>
            </a:r>
            <a:r>
              <a:rPr lang="en-US" b="1" i="1" dirty="0"/>
              <a:t>RATE PAYER PROTECTION PLEDGE </a:t>
            </a:r>
            <a:r>
              <a:rPr lang="en-US" sz="2400" i="1" dirty="0"/>
              <a:t>-</a:t>
            </a:r>
            <a:r>
              <a:rPr lang="en-US" sz="2400" b="1" i="1" dirty="0"/>
              <a:t> </a:t>
            </a:r>
            <a:r>
              <a:rPr lang="en-US" sz="2400" i="1" dirty="0"/>
              <a:t> Google, Oracle, Meta, Amazon …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i="1" dirty="0"/>
              <a:t>AI companies &amp; data-center will build, bring, or buy every KW their facilities need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b="1" i="1" dirty="0"/>
              <a:t> RENEWED THE MONROE DOCTRINE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i="1" dirty="0"/>
              <a:t>Panama is out of China’s Belt &amp; Road Program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i="1" dirty="0"/>
              <a:t>Captured Maduro &amp; putting pressure on Cuba</a:t>
            </a:r>
            <a:r>
              <a:rPr lang="en-US" b="1" i="1" dirty="0"/>
              <a:t> 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b="1" i="1" dirty="0"/>
              <a:t> LAUNCHED THE GOLDEN DOME </a:t>
            </a:r>
            <a:r>
              <a:rPr lang="en-US" sz="2400" b="1" i="1" dirty="0"/>
              <a:t>-</a:t>
            </a:r>
            <a:r>
              <a:rPr lang="en-US" sz="2400" i="1" dirty="0"/>
              <a:t> space based missile defense of the US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i="1" dirty="0"/>
              <a:t> </a:t>
            </a:r>
            <a:r>
              <a:rPr lang="en-US" b="1" i="1" dirty="0"/>
              <a:t>REVERSED THE RECRUITING CRISIS </a:t>
            </a:r>
            <a:r>
              <a:rPr lang="en-US" sz="2400" i="1" dirty="0"/>
              <a:t>- all branches exceeded goals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400" i="1" dirty="0"/>
              <a:t> </a:t>
            </a:r>
            <a:r>
              <a:rPr lang="en-US" sz="3000" b="1" i="1" dirty="0"/>
              <a:t>BROKERED PEACE DEALS </a:t>
            </a:r>
            <a:r>
              <a:rPr lang="en-US" sz="2400" i="1" dirty="0"/>
              <a:t>-</a:t>
            </a:r>
            <a:r>
              <a:rPr lang="en-US" sz="3000" b="1" i="1" dirty="0"/>
              <a:t> </a:t>
            </a:r>
            <a:r>
              <a:rPr lang="en-US" sz="2400" i="1" dirty="0"/>
              <a:t>Armenia &amp; Azerbaijan, Thailand &amp; Cambodia</a:t>
            </a:r>
            <a:r>
              <a:rPr lang="en-US" sz="3000" b="1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488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C84E5-2F0F-9F21-5AF1-3F00E5A69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1850"/>
            <a:ext cx="10515600" cy="55251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b="1" i="1" dirty="0"/>
              <a:t>MADE VENEZUELAN OIL AGREEMENT</a:t>
            </a:r>
            <a:r>
              <a:rPr lang="en-US" sz="2400" i="1" dirty="0"/>
              <a:t> - secures 65 billion barrels of oil</a:t>
            </a:r>
            <a:endParaRPr lang="en-US" b="1" i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b="1" i="1" dirty="0"/>
              <a:t>CREATED TRUMP ACCOUNTS</a:t>
            </a:r>
            <a:r>
              <a:rPr lang="en-US" sz="2400" i="1" dirty="0"/>
              <a:t> - custodial IRAs for children under 18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b="1" i="1" dirty="0"/>
              <a:t>ENABLED SCHOOL CHOICE</a:t>
            </a:r>
            <a:r>
              <a:rPr lang="en-US" i="1" dirty="0"/>
              <a:t> </a:t>
            </a:r>
            <a:r>
              <a:rPr lang="en-US" sz="2400" i="1" dirty="0"/>
              <a:t>- the Education Freedom Tax Credits</a:t>
            </a:r>
            <a:endParaRPr lang="en-US" sz="2400" b="1" i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b="1" i="1" dirty="0"/>
              <a:t>MADE SWEEPING PRO-LIFE REFORM</a:t>
            </a:r>
            <a:endParaRPr lang="en-US" sz="2400" i="1" dirty="0"/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i="1" dirty="0"/>
              <a:t>enforced the Hyde Amendment &amp; Mexico City Policy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i="1" dirty="0"/>
              <a:t>pardoned 23 Pro-life Activists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i="1" dirty="0"/>
              <a:t>defunding Planned Parenthood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b="1" i="1" dirty="0"/>
              <a:t>KEPT MEN OUT OF WOMEN’S SPORTS </a:t>
            </a:r>
            <a:r>
              <a:rPr lang="en-US" sz="2400" b="1" i="1" dirty="0"/>
              <a:t>-</a:t>
            </a:r>
            <a:r>
              <a:rPr lang="en-US" sz="2400" i="1" dirty="0"/>
              <a:t> enforced Title IX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i="1" dirty="0"/>
              <a:t> </a:t>
            </a:r>
            <a:r>
              <a:rPr lang="en-US" b="1" i="1" dirty="0"/>
              <a:t>PROTECTED CHILDREN FROM GENDER MUTILATION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i="1" dirty="0"/>
              <a:t>ended federal funding for chemical and surgical gender transformations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8248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341</Words>
  <Application>Microsoft Office PowerPoint</Application>
  <PresentationFormat>Widescreen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Univers Condensed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Dominic Sciria</dc:creator>
  <cp:lastModifiedBy>Dominic Sciria</cp:lastModifiedBy>
  <cp:revision>21</cp:revision>
  <dcterms:created xsi:type="dcterms:W3CDTF">2026-09-07T21:06:43Z</dcterms:created>
  <dcterms:modified xsi:type="dcterms:W3CDTF">2026-09-08T17:25:20Z</dcterms:modified>
</cp:coreProperties>
</file>